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2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  <p:sldId id="323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24" r:id="rId27"/>
    <p:sldId id="325" r:id="rId28"/>
    <p:sldId id="326" r:id="rId29"/>
    <p:sldId id="280" r:id="rId30"/>
    <p:sldId id="279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2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3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3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6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3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9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42309-2E68-45F2-8A54-89569CC2605F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64602-901A-44AE-9209-874121D29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7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2024-03-13: SEM-06, reproducibility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Gottfrid</a:t>
            </a:r>
            <a:r>
              <a:rPr lang="en-US" dirty="0" smtClean="0"/>
              <a:t> Olsson</a:t>
            </a:r>
          </a:p>
          <a:p>
            <a:r>
              <a:rPr lang="en-US" dirty="0" smtClean="0"/>
              <a:t>Samples: V, X, Y, 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5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places, different magnifications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9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4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1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06416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1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Stor</a:t>
            </a:r>
            <a:r>
              <a:rPr lang="en-US" dirty="0" smtClean="0"/>
              <a:t> </a:t>
            </a:r>
            <a:r>
              <a:rPr lang="en-US" dirty="0" err="1" smtClean="0"/>
              <a:t>skrap</a:t>
            </a:r>
            <a:r>
              <a:rPr lang="en-US" dirty="0" smtClean="0"/>
              <a:t>? Might be from pushing down the Cu on the Cu </a:t>
            </a:r>
            <a:r>
              <a:rPr lang="en-US" dirty="0" err="1" smtClean="0"/>
              <a:t>tejp</a:t>
            </a:r>
            <a:r>
              <a:rPr lang="en-US" dirty="0" smtClean="0"/>
              <a:t> using the pincer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85" y="676287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2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further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2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further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75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further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915" y="1414585"/>
            <a:ext cx="2247242" cy="53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7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49687"/>
            <a:ext cx="5251939" cy="41928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2" y="3687247"/>
            <a:ext cx="10949353" cy="31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6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1 and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23" y="932837"/>
            <a:ext cx="12192000" cy="3530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3" y="3570652"/>
            <a:ext cx="12192000" cy="35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14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3 and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805"/>
            <a:ext cx="12192000" cy="3530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3022"/>
            <a:ext cx="12192000" cy="35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87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place after looking at it for many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7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deposition in crack/crevasse?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523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952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4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32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432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Auger on bare Cu (close to edge of sample)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1092"/>
            <a:ext cx="6098326" cy="48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1 and 2 (bare Cu, no Li)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970" y="1476128"/>
            <a:ext cx="12192000" cy="3530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970" y="4001294"/>
            <a:ext cx="12192000" cy="35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43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2140743"/>
            <a:ext cx="12192000" cy="35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45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23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V (same build and cycling as sample X and 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0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Edge, scratches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410494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1886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9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Deposition, closer to middle than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4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9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46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place; directional Li-deposition? Might be form the surface morphology from grinding?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9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</a:t>
            </a:r>
            <a:r>
              <a:rPr lang="en-US" dirty="0" err="1" smtClean="0"/>
              <a:t>another</a:t>
            </a:r>
            <a:r>
              <a:rPr lang="en-US" dirty="0" smtClean="0"/>
              <a:t>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Directional in another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43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3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65125"/>
            <a:ext cx="678375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Directional: meeting Li deposition at different angles: probably from grinding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23" y="1981200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46" y="-135224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77" y="352455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7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directional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6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8" y="149078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8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5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8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692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869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6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Looks like worms/caterpillars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17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 further in we see more of the same deposition as in the other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5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9511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49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12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4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Z (less deposition than the others)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5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seeing </a:t>
            </a:r>
            <a:r>
              <a:rPr lang="en-US" dirty="0" err="1" smtClean="0"/>
              <a:t>depositoin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3" y="162364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64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89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top edge: no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76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60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1mm down (toward middle): light parts are edge of the grinding lines? Note: dark spots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661" y="65674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83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2mm down: very few particles of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19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3mm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875506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12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27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middle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47712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1907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90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221492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187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54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88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place as before, small white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9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Wait! Maybe the light parts ARE Li after all</a:t>
            </a:r>
            <a:br>
              <a:rPr lang="en-US" dirty="0" smtClean="0"/>
            </a:br>
            <a:r>
              <a:rPr lang="en-US" dirty="0" smtClean="0"/>
              <a:t>one pic with grinding lines, very little white (N.P.)…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4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of deposition, different contrast/brightness/</a:t>
            </a:r>
            <a:r>
              <a:rPr lang="en-US" dirty="0" err="1" smtClean="0"/>
              <a:t>SEDMultiplierV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747471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9" t="43833" r="-269" b="30138"/>
          <a:stretch/>
        </p:blipFill>
        <p:spPr>
          <a:xfrm>
            <a:off x="1371209" y="6311900"/>
            <a:ext cx="2902067" cy="1785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43921" b="30278"/>
          <a:stretch/>
        </p:blipFill>
        <p:spPr>
          <a:xfrm>
            <a:off x="7412864" y="6436702"/>
            <a:ext cx="3104905" cy="17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27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Moving just a little, we see white stuff in grinding lines (Li deposition)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44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38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90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small Li nuclei?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90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86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33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93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25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62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82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6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323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432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76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00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772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50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1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1 mm downwards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70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285</Words>
  <Application>Microsoft Office PowerPoint</Application>
  <PresentationFormat>Widescreen</PresentationFormat>
  <Paragraphs>45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2024-03-13: SEM-06, reproducibility test</vt:lpstr>
      <vt:lpstr>PowerPoint Presentation</vt:lpstr>
      <vt:lpstr>Sample X</vt:lpstr>
      <vt:lpstr>At edge</vt:lpstr>
      <vt:lpstr>Start seeing depositoin</vt:lpstr>
      <vt:lpstr>Start of deposition, different contrast/brightness/SEDMultiplierV</vt:lpstr>
      <vt:lpstr>PowerPoint Presentation</vt:lpstr>
      <vt:lpstr>PowerPoint Presentation</vt:lpstr>
      <vt:lpstr>About 1 mm downwards</vt:lpstr>
      <vt:lpstr>Different places, different magnifications</vt:lpstr>
      <vt:lpstr>PowerPoint Presentation</vt:lpstr>
      <vt:lpstr>PowerPoint Presentation</vt:lpstr>
      <vt:lpstr>PowerPoint Presentation</vt:lpstr>
      <vt:lpstr>Stor skrap? Might be from pushing down the Cu on the Cu tejp using the pincer</vt:lpstr>
      <vt:lpstr>Further down</vt:lpstr>
      <vt:lpstr>Even further down</vt:lpstr>
      <vt:lpstr>Still further down</vt:lpstr>
      <vt:lpstr>Yet further down</vt:lpstr>
      <vt:lpstr>PowerPoint Presentation</vt:lpstr>
      <vt:lpstr>Auger test</vt:lpstr>
      <vt:lpstr>Point 1 and 2</vt:lpstr>
      <vt:lpstr>Point 3 and 4</vt:lpstr>
      <vt:lpstr>Same place after looking at it for many minutes</vt:lpstr>
      <vt:lpstr>PowerPoint Presentation</vt:lpstr>
      <vt:lpstr>More deposition in crack/crevasse?</vt:lpstr>
      <vt:lpstr>PowerPoint Presentation</vt:lpstr>
      <vt:lpstr>Auger on bare Cu (close to edge of sample)</vt:lpstr>
      <vt:lpstr>Point 1 and 2 (bare Cu, no Li)</vt:lpstr>
      <vt:lpstr>PowerPoint Presentation</vt:lpstr>
      <vt:lpstr>Sample V (same build and cycling as sample X and Y)</vt:lpstr>
      <vt:lpstr>Edge, scratches</vt:lpstr>
      <vt:lpstr>Deposition, closer to middle than edge</vt:lpstr>
      <vt:lpstr>PowerPoint Presentation</vt:lpstr>
      <vt:lpstr>Another place; directional Li-deposition? Might be form the surface morphology from grinding?</vt:lpstr>
      <vt:lpstr>Another another place</vt:lpstr>
      <vt:lpstr>Directional in another direction</vt:lpstr>
      <vt:lpstr>PowerPoint Presentation</vt:lpstr>
      <vt:lpstr>Directional: meeting Li deposition at different angles: probably from grinding</vt:lpstr>
      <vt:lpstr>More directional</vt:lpstr>
      <vt:lpstr>PowerPoint Presentation</vt:lpstr>
      <vt:lpstr>Sample Y</vt:lpstr>
      <vt:lpstr>Different morphology</vt:lpstr>
      <vt:lpstr>Looks like worms/caterpillars</vt:lpstr>
      <vt:lpstr>But… further in we see more of the same deposition as in the other samples</vt:lpstr>
      <vt:lpstr>PowerPoint Presentation</vt:lpstr>
      <vt:lpstr>PowerPoint Presentation</vt:lpstr>
      <vt:lpstr>PowerPoint Presentation</vt:lpstr>
      <vt:lpstr>PowerPoint Presentation</vt:lpstr>
      <vt:lpstr>Sample Z (less deposition than the others)</vt:lpstr>
      <vt:lpstr>At edge</vt:lpstr>
      <vt:lpstr>At top edge: no deposition</vt:lpstr>
      <vt:lpstr>1mm down (toward middle): light parts are edge of the grinding lines? Note: dark spots</vt:lpstr>
      <vt:lpstr>2mm down: very few particles of Li</vt:lpstr>
      <vt:lpstr>3mm down</vt:lpstr>
      <vt:lpstr>In the middle</vt:lpstr>
      <vt:lpstr>PowerPoint Presentation</vt:lpstr>
      <vt:lpstr>Some deposition</vt:lpstr>
      <vt:lpstr>Same place as before, small white particles</vt:lpstr>
      <vt:lpstr>Wait! Maybe the light parts ARE Li after all one pic with grinding lines, very little white (N.P.)…</vt:lpstr>
      <vt:lpstr>Moving just a little, we see white stuff in grinding lines (Li deposition)</vt:lpstr>
      <vt:lpstr>PowerPoint Presentation</vt:lpstr>
      <vt:lpstr>VERY small Li nuclei?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2024-03-13: SEM-06, reproducibility test</dc:title>
  <dc:creator>PHI</dc:creator>
  <cp:lastModifiedBy>PHI</cp:lastModifiedBy>
  <cp:revision>15</cp:revision>
  <dcterms:created xsi:type="dcterms:W3CDTF">2024-03-13T12:47:54Z</dcterms:created>
  <dcterms:modified xsi:type="dcterms:W3CDTF">2024-03-13T15:35:17Z</dcterms:modified>
</cp:coreProperties>
</file>